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62" r:id="rId5"/>
    <p:sldId id="280" r:id="rId6"/>
    <p:sldId id="279" r:id="rId7"/>
    <p:sldId id="281" r:id="rId8"/>
    <p:sldId id="264" r:id="rId9"/>
    <p:sldId id="269" r:id="rId10"/>
    <p:sldId id="270" r:id="rId11"/>
    <p:sldId id="272" r:id="rId12"/>
    <p:sldId id="275" r:id="rId13"/>
    <p:sldId id="282" r:id="rId14"/>
    <p:sldId id="283" r:id="rId15"/>
    <p:sldId id="277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824AE16-EEE3-47CC-96F1-231837411749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426E720-3D6E-46E8-9768-F918E33FD91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1604" y="285728"/>
            <a:ext cx="7358114" cy="1612901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</a:t>
            </a:r>
            <a:br>
              <a:rPr lang="ru-RU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образовательное учреждение</a:t>
            </a:r>
            <a:br>
              <a:rPr lang="ru-RU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«Детский </a:t>
            </a:r>
            <a:r>
              <a:rPr lang="ru-RU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сад </a:t>
            </a:r>
            <a:r>
              <a:rPr lang="ru-RU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№38»</a:t>
            </a:r>
            <a:r>
              <a:rPr lang="ru-RU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Кировского района  г.Казани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428728" y="2643182"/>
            <a:ext cx="6400800" cy="17526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Краткая презентация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основной образовательной программы дошкольного образования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000" dirty="0"/>
          </a:p>
        </p:txBody>
      </p:sp>
    </p:spTree>
  </p:cSld>
  <p:clrMapOvr>
    <a:masterClrMapping/>
  </p:clrMapOvr>
  <p:transition advTm="5906">
    <p:wheel spokes="3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428604"/>
            <a:ext cx="7715304" cy="5697559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ХАРАКТЕРИСТИКА МБДОУ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  <a:p>
            <a:pPr algn="ctr">
              <a:buNone/>
            </a:pPr>
            <a:r>
              <a:rPr lang="ru-RU" sz="2400" b="1" spc="-100" dirty="0">
                <a:latin typeface="Times New Roman" pitchFamily="18" charset="0"/>
                <a:cs typeface="Times New Roman" pitchFamily="18" charset="0"/>
              </a:rPr>
              <a:t>Муниципальное бюджетное  дошкольное </a:t>
            </a:r>
            <a:endParaRPr lang="ru-RU" sz="2400" b="1" spc="-1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b="1" spc="-100" dirty="0" smtClean="0">
                <a:latin typeface="Times New Roman" pitchFamily="18" charset="0"/>
                <a:cs typeface="Times New Roman" pitchFamily="18" charset="0"/>
              </a:rPr>
              <a:t>образовательное </a:t>
            </a:r>
            <a:r>
              <a:rPr lang="ru-RU" sz="2400" b="1" spc="-100" dirty="0">
                <a:latin typeface="Times New Roman" pitchFamily="18" charset="0"/>
                <a:cs typeface="Times New Roman" pitchFamily="18" charset="0"/>
              </a:rPr>
              <a:t>учреждение</a:t>
            </a:r>
          </a:p>
          <a:p>
            <a:pPr algn="ctr">
              <a:buNone/>
            </a:pPr>
            <a:r>
              <a:rPr lang="ru-RU" sz="2400" b="1" spc="-100" dirty="0" smtClean="0">
                <a:latin typeface="Times New Roman" pitchFamily="18" charset="0"/>
                <a:cs typeface="Times New Roman" pitchFamily="18" charset="0"/>
              </a:rPr>
              <a:t>«Детский </a:t>
            </a:r>
            <a:r>
              <a:rPr lang="ru-RU" sz="2400" b="1" spc="-100" dirty="0">
                <a:latin typeface="Times New Roman" pitchFamily="18" charset="0"/>
                <a:cs typeface="Times New Roman" pitchFamily="18" charset="0"/>
              </a:rPr>
              <a:t>сад </a:t>
            </a:r>
            <a:r>
              <a:rPr lang="ru-RU" sz="2400" b="1" spc="-100" dirty="0" smtClean="0">
                <a:latin typeface="Times New Roman" pitchFamily="18" charset="0"/>
                <a:cs typeface="Times New Roman" pitchFamily="18" charset="0"/>
              </a:rPr>
              <a:t>№38»</a:t>
            </a:r>
            <a:endParaRPr lang="ru-RU" sz="2400" b="1" spc="-1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b="1" spc="-100" dirty="0">
                <a:latin typeface="Times New Roman" pitchFamily="18" charset="0"/>
                <a:cs typeface="Times New Roman" pitchFamily="18" charset="0"/>
              </a:rPr>
              <a:t>Кировского района г</a:t>
            </a:r>
            <a:r>
              <a:rPr lang="ru-RU" sz="2400" b="1" spc="-100" dirty="0" smtClean="0">
                <a:latin typeface="Times New Roman" pitchFamily="18" charset="0"/>
                <a:cs typeface="Times New Roman" pitchFamily="18" charset="0"/>
              </a:rPr>
              <a:t>. Казани</a:t>
            </a:r>
            <a:endParaRPr lang="ru-RU" sz="2400" b="1" spc="-1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Тип: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дошкольное бюджетное образовательное учреждение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Вид: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детский сад комбинированного вида</a:t>
            </a:r>
          </a:p>
          <a:p>
            <a:pPr>
              <a:buNone/>
            </a:pPr>
            <a:r>
              <a:rPr lang="ru-RU" sz="2000" b="1" spc="-100" dirty="0">
                <a:latin typeface="Times New Roman" pitchFamily="18" charset="0"/>
                <a:cs typeface="Times New Roman" pitchFamily="18" charset="0"/>
              </a:rPr>
              <a:t>       Юридический адрес: </a:t>
            </a:r>
            <a:r>
              <a:rPr lang="ru-RU" sz="2000" spc="-100" dirty="0" smtClean="0">
                <a:latin typeface="Times New Roman" pitchFamily="18" charset="0"/>
                <a:cs typeface="Times New Roman" pitchFamily="18" charset="0"/>
              </a:rPr>
              <a:t>420066</a:t>
            </a:r>
            <a:r>
              <a:rPr lang="ru-RU" sz="2000" spc="-100" dirty="0">
                <a:latin typeface="Times New Roman" pitchFamily="18" charset="0"/>
                <a:cs typeface="Times New Roman" pitchFamily="18" charset="0"/>
              </a:rPr>
              <a:t>, г.Казань, ул</a:t>
            </a:r>
            <a:r>
              <a:rPr lang="ru-RU" sz="2000" spc="-1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spc="-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spc="-100" dirty="0" err="1" smtClean="0">
                <a:latin typeface="Times New Roman" pitchFamily="18" charset="0"/>
                <a:cs typeface="Times New Roman" pitchFamily="18" charset="0"/>
              </a:rPr>
              <a:t>Яруллина</a:t>
            </a:r>
            <a:r>
              <a:rPr lang="ru-RU" sz="2000" spc="-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spc="-1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spc="-100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sz="2000" spc="-1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 Телефон: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843)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237- 20 -38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s38.kir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@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tatar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ru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0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 Руководитель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учреждения: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Сулейманова Лилия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Альтафовна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1875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357166"/>
            <a:ext cx="7300906" cy="6126163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spc="-100" dirty="0" smtClean="0">
                <a:latin typeface="Times New Roman" pitchFamily="18" charset="0"/>
                <a:cs typeface="Times New Roman" pitchFamily="18" charset="0"/>
              </a:rPr>
              <a:t> В Муниципальном бюджетном  дошкольном </a:t>
            </a:r>
          </a:p>
          <a:p>
            <a:pPr algn="ctr">
              <a:buNone/>
            </a:pPr>
            <a:r>
              <a:rPr lang="ru-RU" b="1" spc="-100" dirty="0" smtClean="0">
                <a:latin typeface="Times New Roman" pitchFamily="18" charset="0"/>
                <a:cs typeface="Times New Roman" pitchFamily="18" charset="0"/>
              </a:rPr>
              <a:t>образовательном учреждении</a:t>
            </a:r>
          </a:p>
          <a:p>
            <a:pPr algn="ctr">
              <a:buNone/>
            </a:pPr>
            <a:r>
              <a:rPr lang="ru-RU" b="1" spc="-100" dirty="0" smtClean="0">
                <a:latin typeface="Times New Roman" pitchFamily="18" charset="0"/>
                <a:cs typeface="Times New Roman" pitchFamily="18" charset="0"/>
              </a:rPr>
              <a:t>«Детский сад №38»</a:t>
            </a:r>
          </a:p>
          <a:p>
            <a:pPr algn="ctr">
              <a:buNone/>
            </a:pPr>
            <a:r>
              <a:rPr lang="ru-RU" b="1" spc="-100" dirty="0" smtClean="0">
                <a:latin typeface="Times New Roman" pitchFamily="18" charset="0"/>
                <a:cs typeface="Times New Roman" pitchFamily="18" charset="0"/>
              </a:rPr>
              <a:t>Кировского района г. Казани</a:t>
            </a:r>
          </a:p>
          <a:p>
            <a:pPr>
              <a:buNone/>
            </a:pPr>
            <a:r>
              <a:rPr lang="ru-RU" b="1" dirty="0"/>
              <a:t> </a:t>
            </a:r>
            <a:endParaRPr lang="ru-RU" dirty="0"/>
          </a:p>
          <a:p>
            <a:pPr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ВОСПИТЫВАЮТСЯ: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дети раннего и дошкольного возраста.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/>
              <a:t> </a:t>
            </a:r>
            <a:endParaRPr lang="ru-RU" dirty="0"/>
          </a:p>
          <a:p>
            <a:pPr>
              <a:buNone/>
            </a:pPr>
            <a:r>
              <a:rPr lang="ru-RU" b="1" dirty="0"/>
              <a:t> 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В учреждении функционирует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групп, из них: 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Разновозрастная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группа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2-4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года;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Разновозрастная группа–3 -5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года;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Разновозрастная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группа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3 -6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лет;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Разновозрастная логопедическая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группа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– 5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лет;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одготовительная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логопедическая группа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– 6 – 7 лет;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Подготовительная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группа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– 6 – 7 лет;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Всего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дошкольное учреждение посещает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160детей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advTm="17812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500042"/>
            <a:ext cx="7258072" cy="5626121"/>
          </a:xfrm>
        </p:spPr>
        <p:txBody>
          <a:bodyPr/>
          <a:lstStyle/>
          <a:p>
            <a:pPr algn="ctr">
              <a:buNone/>
            </a:pPr>
            <a:endParaRPr lang="ru-RU" b="1" u="sng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Соотношение частей Программы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Объем обязательной части Программы – не менее 60% от её общего объема.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Части, формируемой участниками образовательных отношений, не более 40%.</a:t>
            </a:r>
          </a:p>
        </p:txBody>
      </p:sp>
    </p:spTree>
  </p:cSld>
  <p:clrMapOvr>
    <a:masterClrMapping/>
  </p:clrMapOvr>
  <p:transition advTm="7922"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728" y="357166"/>
            <a:ext cx="700092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целевом разделе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Программы: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цели, задачи, принципы и подходы к ее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формированию;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планируемые результаты освоения Программы в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младенческом, раннем, дошкольном возрастах, а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также на этапе завершения освоения Программы;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характеристики особенностей развития детей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младенческого, раннего и дошкольного возрастов;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подходы к педагогической диагностике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планируемых результатов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357166"/>
            <a:ext cx="7472386" cy="5768997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Содержательный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раздел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включает в себя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endParaRPr lang="ru-RU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абочую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Программу образования, которая раскрывает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задачи, содержание и планируемые результаты по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каждой из образовательных областей для всех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возрастных групп обучающихся; обозначает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направления и задачи коррекционно-развивающей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работы (далее – КРР) с детьми дошкольного возраста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с особыми образовательными потребностями (далее –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ООП) различных целевых групп, а также отдельные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средства обучения и воспитания;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Рабочую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программу воспитания, которая раскрывает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задачи и направления воспитательной работы.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2859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2976" y="642919"/>
            <a:ext cx="735811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Цель Программы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Разностороннее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развитие ребенка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период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дошкольного детства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 учетом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возрастных и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индивидуальных особенностей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 основе духовно-нравственных ценностей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народов РФ,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исторических и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национально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культурных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традиций.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357166"/>
            <a:ext cx="7472386" cy="5768997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Задачи обязательной части Программы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1.Обеспечение единых для РФ содержания ДО и планируемых результатов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освоения образовательной программы ДО;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2.Построение (структурирование) содержания образовательной работы на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основе учета возрастных и индивидуальных особенностей развития;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3.Создание условий для равного доступа к образованию для всех детей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дошкольного возраста с учетом разнообразия образовательных потребностей и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индивидуальных возможностей;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4.Обеспечение развития физических, личностных, нравственных качеств и основ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патриотизма, интеллектуальных и художественно-творческих способностей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ребенка, его инициативности, самостоятельности и ответственности;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5.Достижение детьми на этапе завершения ДО уровня развития, необходимого и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достаточного для успешного освоения ими образовательных программ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начального общего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образования;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6.Охрана и укрепление физического и психического здоровья детей, в том числе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их эмоционального благополучия;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7.Обеспечение психолого-педагогической поддержки семьи и повышение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компетентности родителей (законных представителей) в вопросах образования,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охраны и укрепления здоровья детей.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23375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357166"/>
            <a:ext cx="7329510" cy="621510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Задачи вариативной части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Программы</a:t>
            </a:r>
          </a:p>
          <a:p>
            <a:pPr algn="ctr">
              <a:buNone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Развитие устойчивого интереса у воспитанников к освоению татарского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языка, желание общаться на татарском языке, формирование первоначальных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умений и навыков практического владения татарским языком в устной форме (по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УМК «Говорим по-татарски»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Зариповой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З.М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.).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Формирование у воспитанников первичных представлений о малой Родине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(республике Татарстан),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социокультурных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ценностях татарского народа,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представлений о родном городе (город Казань), о традициях, праздниках,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достопримечательностях, культуре и истории родного края, а также развитие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чувства гордости и уважения к родному краю, малой Родине (по региональной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образовательной программе «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Сөенеч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Радость познания»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Шаеховой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Р.К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.).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Воспитание подрастающего поколения, осознающего свою ответственность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 сохранение окружающей среды и приумножение ее богатств, умеющего работать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команде и участвовать в принятии решений, способствующих постепенному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переходу страны на путь устойчивого развития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36328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357166"/>
            <a:ext cx="7329510" cy="564360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1600" b="1" u="sng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Планируемые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результаты реализации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Программы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соответствии с ФГОС ДО специфика дошкольного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детства и системные особенности ДО делают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неправомерными требования от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ребенка дошкольного возраста конкретных образовательных достижений.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Поэтому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результаты освоения Программы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представлены в виде целевых ориентиров ДО и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представляют собой возрастные характеристики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возможных достижений ребенка к завершению ДО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advTm="15281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285728"/>
            <a:ext cx="7472386" cy="6215106"/>
          </a:xfrm>
        </p:spPr>
        <p:txBody>
          <a:bodyPr/>
          <a:lstStyle/>
          <a:p>
            <a:pPr algn="ctr">
              <a:buNone/>
            </a:pP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28728" y="197346"/>
            <a:ext cx="70009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Направления и задачи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коррекционно-развивающей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работы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Коррекционно-развивающая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работа и/или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инклюзивное образование в МБДОУ направлено на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обеспечение коррекции нарушений развития у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различных категорий детей (целевые группы),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включая детей с особыми образовательными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потребностями (далее – ООП), в том числе детей с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ограниченными возможностями здоровья (далее –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ОВЗ) и детей-инвалидов; оказание им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квалифицированной помощи в освоении Программы,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их разностороннее развитие с учетом возрастных и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индивидуальных особенностей, социальной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адаптации.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325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285728"/>
            <a:ext cx="7329510" cy="621510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Направления и задачи</a:t>
            </a:r>
          </a:p>
          <a:p>
            <a:pPr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коррекционно-развивающей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работы</a:t>
            </a:r>
          </a:p>
          <a:p>
            <a:pPr algn="ctr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Коррекционно-развивающая работа для детей с ОВЗ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реализуется в МБДОУ через: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адаптированную образовательную программу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дошкольного образования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для детей с тяжелыми нарушениями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речи (общим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недоразвитием речи,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фонетико-фонематическим недоразвитием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речи (далее – АОП ДО для детей с ТНР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3515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00166" y="214288"/>
            <a:ext cx="7215238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Кадровые условия реализации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Программы</a:t>
            </a: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Реализация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Программы обеспечивается квалифицированными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педагогическими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работниками, наименование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должностей которых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соответствует «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Номенклатуре должностей педагогических работников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организаций,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осуществляющих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образовательную деятельность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должностей руководителей образовательных организаций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утвержденной Постановлением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Правительства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Российской Федерации от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21.02.2022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225.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Квалификация педагогических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учебно-вспомогательных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работников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должна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соответствовать квалификационным характеристикам, установленным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Едином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квалификационном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справочнике должностей руководителей, специалистов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служащих,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раздел «Квалификационные характеристики должностей работников образования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утвержденном приказом Министерства здравоохранения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социального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развития Российской Федерации от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26 августа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2010г. №76н.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0166" y="751344"/>
            <a:ext cx="707236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Календарный план воспитательной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аботы</a:t>
            </a:r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формировании календарного плана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воспитательной работы МБДОУ вправе включать в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него мероприятия по ключевым направлениям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воспитания детей. Календарный план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воспитательной работы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МБДОУ является неотъемлемой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частью(приложением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Программы воспитания МБДОУ.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мероприятия должны проводиться с учетом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ФОП ДО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а также возрастных, физиологических и</a:t>
            </a: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психоэмоциональных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особенностей воспитанников.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/>
          <a:lstStyle/>
          <a:p>
            <a:pPr algn="ctr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>
              <a:buNone/>
            </a:pP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за внимание!!!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3968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164</TotalTime>
  <Words>841</Words>
  <Application>Microsoft Office PowerPoint</Application>
  <PresentationFormat>Экран (4:3)</PresentationFormat>
  <Paragraphs>159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Солнцестояние</vt:lpstr>
      <vt:lpstr>Муниципальное бюджетное дошкольное  образовательное учреждение «Детский сад №38» Кировского района  г.Казани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 образовательное учреждение «Детский сад комбинированного вида №115» Заводского района г.Саратова </dc:title>
  <dc:creator>Admin</dc:creator>
  <cp:lastModifiedBy>1</cp:lastModifiedBy>
  <cp:revision>44</cp:revision>
  <dcterms:created xsi:type="dcterms:W3CDTF">2014-09-28T19:15:48Z</dcterms:created>
  <dcterms:modified xsi:type="dcterms:W3CDTF">2023-10-26T15:06:23Z</dcterms:modified>
</cp:coreProperties>
</file>